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373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83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91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4346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269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8870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680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538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58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21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418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9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55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189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414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865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619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BC976-375B-4DDD-A376-E735444D806F}" type="datetimeFigureOut">
              <a:rPr lang="es-ES" smtClean="0"/>
              <a:t>07/12/2023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8649A-AA23-4DC5-B839-A30FC60448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263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smtClean="0"/>
              <a:t>Propuesta de Entrega final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dirty="0" smtClean="0"/>
              <a:t>Julián serrano Chacón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161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hlinkClick r:id="rId2" action="ppaction://hlinksldjump"/>
              </a:rPr>
              <a:t>Referencias para el </a:t>
            </a:r>
            <a:r>
              <a:rPr lang="es-ES" dirty="0" smtClean="0">
                <a:hlinkClick r:id="rId2" action="ppaction://hlinksldjump"/>
              </a:rPr>
              <a:t>planeta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ES" dirty="0" smtClean="0"/>
              <a:t>Planetas </a:t>
            </a:r>
            <a:r>
              <a:rPr lang="es-ES" dirty="0" err="1" smtClean="0"/>
              <a:t>Low</a:t>
            </a:r>
            <a:r>
              <a:rPr lang="es-ES" dirty="0" smtClean="0"/>
              <a:t> </a:t>
            </a:r>
            <a:r>
              <a:rPr lang="es-ES" dirty="0" err="1" smtClean="0"/>
              <a:t>Poly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84424"/>
            <a:ext cx="3278925" cy="18443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725" y="3281672"/>
            <a:ext cx="2668101" cy="18471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826" y="3276240"/>
            <a:ext cx="3293473" cy="185257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299" y="3276240"/>
            <a:ext cx="1850898" cy="18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hlinkClick r:id="rId2" action="ppaction://hlinksldjump"/>
              </a:rPr>
              <a:t>Bocetos del Planeta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14641"/>
          <a:stretch/>
        </p:blipFill>
        <p:spPr>
          <a:xfrm>
            <a:off x="1638221" y="2502567"/>
            <a:ext cx="9052696" cy="386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hlinkClick r:id="rId2" action="ppaction://hlinksldjump"/>
              </a:rPr>
              <a:t>Bocetos del sistema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9601" t="33327" r="3196" b="285"/>
          <a:stretch/>
        </p:blipFill>
        <p:spPr>
          <a:xfrm>
            <a:off x="1680881" y="2151529"/>
            <a:ext cx="8653183" cy="419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 interactivo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>
                <a:hlinkClick r:id="rId2" action="ppaction://hlinksldjump"/>
              </a:rPr>
              <a:t>Resumen del proyecto</a:t>
            </a:r>
            <a:endParaRPr lang="es-ES" dirty="0" smtClean="0"/>
          </a:p>
          <a:p>
            <a:r>
              <a:rPr lang="es-ES" dirty="0" smtClean="0">
                <a:hlinkClick r:id="rId3" action="ppaction://hlinksldjump"/>
              </a:rPr>
              <a:t>Referencias de la nave</a:t>
            </a:r>
            <a:endParaRPr lang="es-ES" dirty="0" smtClean="0"/>
          </a:p>
          <a:p>
            <a:r>
              <a:rPr lang="es-ES" dirty="0" smtClean="0">
                <a:hlinkClick r:id="rId4" action="ppaction://hlinksldjump"/>
              </a:rPr>
              <a:t>Bocetos de la nave</a:t>
            </a:r>
            <a:endParaRPr lang="es-ES" dirty="0" smtClean="0"/>
          </a:p>
          <a:p>
            <a:r>
              <a:rPr lang="es-ES" dirty="0" smtClean="0">
                <a:hlinkClick r:id="rId5" action="ppaction://hlinksldjump"/>
              </a:rPr>
              <a:t>Resultado de la nave</a:t>
            </a:r>
            <a:endParaRPr lang="es-ES" dirty="0" smtClean="0"/>
          </a:p>
          <a:p>
            <a:r>
              <a:rPr lang="es-ES" dirty="0" smtClean="0">
                <a:hlinkClick r:id="rId6" action="ppaction://hlinksldjump"/>
              </a:rPr>
              <a:t>Referencias del coche</a:t>
            </a:r>
            <a:endParaRPr lang="es-ES" dirty="0" smtClean="0"/>
          </a:p>
          <a:p>
            <a:r>
              <a:rPr lang="es-ES" dirty="0" smtClean="0">
                <a:hlinkClick r:id="rId7" action="ppaction://hlinksldjump"/>
              </a:rPr>
              <a:t>Bocetos del coche</a:t>
            </a:r>
            <a:endParaRPr lang="es-ES" dirty="0" smtClean="0"/>
          </a:p>
          <a:p>
            <a:r>
              <a:rPr lang="es-ES" dirty="0" smtClean="0">
                <a:hlinkClick r:id="rId8" action="ppaction://hlinksldjump"/>
              </a:rPr>
              <a:t>Referencias del planeta (</a:t>
            </a:r>
            <a:r>
              <a:rPr lang="es-ES" dirty="0" err="1" smtClean="0">
                <a:hlinkClick r:id="rId8" action="ppaction://hlinksldjump"/>
              </a:rPr>
              <a:t>Outer</a:t>
            </a:r>
            <a:r>
              <a:rPr lang="es-ES" dirty="0" smtClean="0">
                <a:hlinkClick r:id="rId8" action="ppaction://hlinksldjump"/>
              </a:rPr>
              <a:t> </a:t>
            </a:r>
            <a:r>
              <a:rPr lang="es-ES" dirty="0" err="1" smtClean="0">
                <a:hlinkClick r:id="rId8" action="ppaction://hlinksldjump"/>
              </a:rPr>
              <a:t>Wilds</a:t>
            </a:r>
            <a:r>
              <a:rPr lang="es-ES" dirty="0" smtClean="0">
                <a:hlinkClick r:id="rId8" action="ppaction://hlinksldjump"/>
              </a:rPr>
              <a:t>)</a:t>
            </a:r>
            <a:endParaRPr lang="es-ES" dirty="0" smtClean="0"/>
          </a:p>
          <a:p>
            <a:r>
              <a:rPr lang="es-ES" dirty="0" smtClean="0">
                <a:hlinkClick r:id="rId9" action="ppaction://hlinksldjump"/>
              </a:rPr>
              <a:t>Referencias del planeta (</a:t>
            </a:r>
            <a:r>
              <a:rPr lang="es-ES" dirty="0" err="1" smtClean="0">
                <a:hlinkClick r:id="rId9" action="ppaction://hlinksldjump"/>
              </a:rPr>
              <a:t>Low</a:t>
            </a:r>
            <a:r>
              <a:rPr lang="es-ES" dirty="0" smtClean="0">
                <a:hlinkClick r:id="rId9" action="ppaction://hlinksldjump"/>
              </a:rPr>
              <a:t> </a:t>
            </a:r>
            <a:r>
              <a:rPr lang="es-ES" dirty="0" err="1" smtClean="0">
                <a:hlinkClick r:id="rId9" action="ppaction://hlinksldjump"/>
              </a:rPr>
              <a:t>Poly</a:t>
            </a:r>
            <a:r>
              <a:rPr lang="es-ES" dirty="0" smtClean="0">
                <a:hlinkClick r:id="rId9" action="ppaction://hlinksldjump"/>
              </a:rPr>
              <a:t>)</a:t>
            </a:r>
            <a:endParaRPr lang="es-ES" dirty="0" smtClean="0"/>
          </a:p>
          <a:p>
            <a:r>
              <a:rPr lang="es-ES" dirty="0" smtClean="0">
                <a:hlinkClick r:id="rId10" action="ppaction://hlinksldjump"/>
              </a:rPr>
              <a:t>Bocetos del planeta</a:t>
            </a:r>
            <a:endParaRPr lang="es-ES" dirty="0" smtClean="0"/>
          </a:p>
          <a:p>
            <a:r>
              <a:rPr lang="es-ES" dirty="0" smtClean="0">
                <a:hlinkClick r:id="rId11" action="ppaction://hlinksldjump"/>
              </a:rPr>
              <a:t>Bocetos del sistema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89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hlinkClick r:id="rId2" action="ppaction://hlinksldjump"/>
              </a:rPr>
              <a:t>Resumen breve del </a:t>
            </a:r>
            <a:r>
              <a:rPr lang="es-ES" dirty="0" err="1" smtClean="0">
                <a:hlinkClick r:id="rId2" action="ppaction://hlinksldjump"/>
              </a:rPr>
              <a:t>pproyecto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Como entorno virtual he pensado hacer un sistema solar con un sol, un planeta y el satélite del </a:t>
            </a:r>
            <a:r>
              <a:rPr lang="es-ES" dirty="0" smtClean="0"/>
              <a:t>planeta, inspirado en </a:t>
            </a:r>
            <a:r>
              <a:rPr lang="es-ES" dirty="0" err="1" smtClean="0"/>
              <a:t>outer</a:t>
            </a:r>
            <a:r>
              <a:rPr lang="es-ES" dirty="0" smtClean="0"/>
              <a:t> </a:t>
            </a:r>
            <a:r>
              <a:rPr lang="es-ES" dirty="0" err="1" smtClean="0"/>
              <a:t>Wilds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/>
              <a:t>Para poder navegar por el entorno tendremos una nave espacial (ya realizada como </a:t>
            </a:r>
            <a:r>
              <a:rPr lang="es-ES" dirty="0" err="1"/>
              <a:t>prop</a:t>
            </a:r>
            <a:r>
              <a:rPr lang="es-ES" dirty="0"/>
              <a:t> en una entrega anterior) basada en las lanzaderas de </a:t>
            </a:r>
            <a:r>
              <a:rPr lang="es-ES" dirty="0" err="1"/>
              <a:t>Star</a:t>
            </a:r>
            <a:r>
              <a:rPr lang="es-ES" dirty="0"/>
              <a:t> </a:t>
            </a:r>
            <a:r>
              <a:rPr lang="es-ES" dirty="0" err="1"/>
              <a:t>Trek</a:t>
            </a:r>
            <a:r>
              <a:rPr lang="es-ES" dirty="0" smtClean="0"/>
              <a:t>.</a:t>
            </a:r>
          </a:p>
          <a:p>
            <a:r>
              <a:rPr lang="es-ES" dirty="0" smtClean="0"/>
              <a:t>Dentro del planeta habrá un coche que también podría mostrar el planeta desde otra perspectiva (es posible que hacer navegable el coche suponga dificultades técnicas y no se acabe haciendo), este coche estará inspirado en </a:t>
            </a:r>
            <a:r>
              <a:rPr lang="es-ES" dirty="0" err="1" smtClean="0"/>
              <a:t>Mass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953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hlinkClick r:id="rId2" action="ppaction://hlinksldjump"/>
              </a:rPr>
              <a:t>Referencias para crear la nave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ES" dirty="0" smtClean="0"/>
              <a:t>Lanzaderas de  </a:t>
            </a:r>
            <a:r>
              <a:rPr lang="es-ES" dirty="0" err="1" smtClean="0"/>
              <a:t>Star</a:t>
            </a:r>
            <a:r>
              <a:rPr lang="es-ES" dirty="0" smtClean="0"/>
              <a:t> </a:t>
            </a:r>
            <a:r>
              <a:rPr lang="es-ES" dirty="0" err="1" smtClean="0"/>
              <a:t>Trek</a:t>
            </a:r>
            <a:endParaRPr lang="es-ES" dirty="0"/>
          </a:p>
        </p:txBody>
      </p:sp>
      <p:pic>
        <p:nvPicPr>
          <p:cNvPr id="3074" name="Picture 2" descr="Guia de naves estelares: Lanzaderas del siglo XXIV Tipo 8-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31" y="2552033"/>
            <a:ext cx="3100522" cy="41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41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hlinkClick r:id="rId2" action="ppaction://hlinksldjump"/>
              </a:rPr>
              <a:t>Bocetos de la nave</a:t>
            </a:r>
            <a:endParaRPr lang="es-ES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37" y="1875864"/>
            <a:ext cx="7497325" cy="46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hlinkClick r:id="rId2" action="ppaction://hlinksldjump"/>
              </a:rPr>
              <a:t>Resultado de la nave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53" y="2057401"/>
            <a:ext cx="2521286" cy="209563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7" y="2057401"/>
            <a:ext cx="3699098" cy="2095630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654" y="2054039"/>
            <a:ext cx="3171003" cy="2102354"/>
          </a:xfrm>
          <a:prstGeom prst="rect">
            <a:avLst/>
          </a:prstGeom>
          <a:noFill/>
        </p:spPr>
      </p:pic>
      <p:pic>
        <p:nvPicPr>
          <p:cNvPr id="7" name="Imagen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53" y="4444252"/>
            <a:ext cx="2521286" cy="21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17059" y="764373"/>
            <a:ext cx="9489141" cy="1293028"/>
          </a:xfrm>
        </p:spPr>
        <p:txBody>
          <a:bodyPr/>
          <a:lstStyle/>
          <a:p>
            <a:r>
              <a:rPr lang="es-ES" dirty="0" smtClean="0">
                <a:hlinkClick r:id="rId2" action="ppaction://hlinksldjump"/>
              </a:rPr>
              <a:t>Referencias para crear el coche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ES" dirty="0" err="1" smtClean="0"/>
              <a:t>Mass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09311"/>
            <a:ext cx="3570110" cy="20103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365" y="3309311"/>
            <a:ext cx="3446188" cy="1942396"/>
          </a:xfrm>
          <a:prstGeom prst="rect">
            <a:avLst/>
          </a:prstGeom>
        </p:spPr>
      </p:pic>
      <p:pic>
        <p:nvPicPr>
          <p:cNvPr id="4098" name="Picture 2" descr="Image credit: NeoGAF user Nirolak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24060" r="-584" b="12069"/>
          <a:stretch/>
        </p:blipFill>
        <p:spPr bwMode="auto">
          <a:xfrm>
            <a:off x="8056550" y="3323504"/>
            <a:ext cx="3687106" cy="176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64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hlinkClick r:id="rId2" action="ppaction://hlinksldjump"/>
              </a:rPr>
              <a:t>Bocetos del coche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43" y="3049253"/>
            <a:ext cx="2707412" cy="22219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t="9821" r="5723"/>
          <a:stretch/>
        </p:blipFill>
        <p:spPr>
          <a:xfrm>
            <a:off x="4390889" y="3049254"/>
            <a:ext cx="7115311" cy="22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3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hlinkClick r:id="rId2" action="ppaction://hlinksldjump"/>
              </a:rPr>
              <a:t>Referencias para el </a:t>
            </a:r>
            <a:r>
              <a:rPr lang="es-ES" dirty="0" smtClean="0">
                <a:hlinkClick r:id="rId2" action="ppaction://hlinksldjump"/>
              </a:rPr>
              <a:t>planeta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58218" y="2194559"/>
            <a:ext cx="3355041" cy="535193"/>
          </a:xfrm>
        </p:spPr>
        <p:txBody>
          <a:bodyPr/>
          <a:lstStyle/>
          <a:p>
            <a:pPr algn="ctr"/>
            <a:r>
              <a:rPr lang="es-ES" dirty="0" err="1" smtClean="0"/>
              <a:t>Outer</a:t>
            </a:r>
            <a:r>
              <a:rPr lang="es-ES" dirty="0" smtClean="0"/>
              <a:t> </a:t>
            </a:r>
            <a:r>
              <a:rPr lang="es-ES" dirty="0" err="1" smtClean="0"/>
              <a:t>Wilds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5122" name="Picture 2" descr="Outer Wilds – Quadrinhópo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33" y="3325847"/>
            <a:ext cx="1729464" cy="180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uter Wilds – Quadrinhópo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97" y="3325847"/>
            <a:ext cx="3216133" cy="180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730" y="3325847"/>
            <a:ext cx="2916632" cy="18134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8362" y="3325847"/>
            <a:ext cx="3215013" cy="18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61</TotalTime>
  <Words>194</Words>
  <Application>Microsoft Office PowerPoint</Application>
  <PresentationFormat>Panorámica</PresentationFormat>
  <Paragraphs>30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Estela de condensación</vt:lpstr>
      <vt:lpstr>Propuesta de Entrega final</vt:lpstr>
      <vt:lpstr>Índice interactivo</vt:lpstr>
      <vt:lpstr>Resumen breve del pproyecto</vt:lpstr>
      <vt:lpstr>Referencias para crear la nave </vt:lpstr>
      <vt:lpstr>Bocetos de la nave</vt:lpstr>
      <vt:lpstr>Resultado de la nave</vt:lpstr>
      <vt:lpstr>Referencias para crear el coche</vt:lpstr>
      <vt:lpstr>Bocetos del coche</vt:lpstr>
      <vt:lpstr>Referencias para el planeta</vt:lpstr>
      <vt:lpstr>Referencias para el planeta</vt:lpstr>
      <vt:lpstr>Bocetos del Planeta</vt:lpstr>
      <vt:lpstr>Bocetos del sistema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de Entrega final</dc:title>
  <dc:creator>Usuario</dc:creator>
  <cp:lastModifiedBy>Usuario</cp:lastModifiedBy>
  <cp:revision>13</cp:revision>
  <dcterms:created xsi:type="dcterms:W3CDTF">2023-12-07T11:50:09Z</dcterms:created>
  <dcterms:modified xsi:type="dcterms:W3CDTF">2023-12-07T13:06:43Z</dcterms:modified>
</cp:coreProperties>
</file>